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embeddedFontLst>
    <p:embeddedFont>
      <p:font typeface="Impact" panose="020B0806030902050204" pitchFamily="34" charset="0"/>
      <p:regular r:id="rId8"/>
    </p:embeddedFont>
    <p:embeddedFont>
      <p:font typeface="Roboto" panose="020B0604020202020204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62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10608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0204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>
                <a:solidFill>
                  <a:srgbClr val="53535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designed for the benefit of a variety of students involved in </a:t>
            </a:r>
          </a:p>
        </p:txBody>
      </p:sp>
    </p:spTree>
    <p:extLst>
      <p:ext uri="{BB962C8B-B14F-4D97-AF65-F5344CB8AC3E}">
        <p14:creationId xmlns:p14="http://schemas.microsoft.com/office/powerpoint/2010/main" val="2559675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0900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8392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0941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200"/>
            </a:lvl1pPr>
            <a:lvl2pPr lvl="1">
              <a:spcBef>
                <a:spcPts val="0"/>
              </a:spcBef>
              <a:buSzPct val="100000"/>
              <a:defRPr sz="4200"/>
            </a:lvl2pPr>
            <a:lvl3pPr lvl="2">
              <a:spcBef>
                <a:spcPts val="0"/>
              </a:spcBef>
              <a:buSzPct val="100000"/>
              <a:defRPr sz="4200"/>
            </a:lvl3pPr>
            <a:lvl4pPr lvl="3">
              <a:spcBef>
                <a:spcPts val="0"/>
              </a:spcBef>
              <a:buSzPct val="100000"/>
              <a:defRPr sz="4200"/>
            </a:lvl4pPr>
            <a:lvl5pPr lvl="4">
              <a:spcBef>
                <a:spcPts val="0"/>
              </a:spcBef>
              <a:buSzPct val="100000"/>
              <a:defRPr sz="4200"/>
            </a:lvl5pPr>
            <a:lvl6pPr lvl="5">
              <a:spcBef>
                <a:spcPts val="0"/>
              </a:spcBef>
              <a:buSzPct val="100000"/>
              <a:defRPr sz="4200"/>
            </a:lvl6pPr>
            <a:lvl7pPr lvl="6">
              <a:spcBef>
                <a:spcPts val="0"/>
              </a:spcBef>
              <a:buSzPct val="100000"/>
              <a:defRPr sz="4200"/>
            </a:lvl7pPr>
            <a:lvl8pPr lvl="7">
              <a:spcBef>
                <a:spcPts val="0"/>
              </a:spcBef>
              <a:buSzPct val="100000"/>
              <a:defRPr sz="4200"/>
            </a:lvl8pPr>
            <a:lvl9pPr lvl="8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" name="Shape 33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" name="Shape 38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26077" y="357800"/>
            <a:ext cx="2808000" cy="953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6000"/>
            </a:lvl1pPr>
            <a:lvl2pPr lvl="1">
              <a:spcBef>
                <a:spcPts val="0"/>
              </a:spcBef>
              <a:buSzPct val="100000"/>
              <a:defRPr sz="6000"/>
            </a:lvl2pPr>
            <a:lvl3pPr lvl="2">
              <a:spcBef>
                <a:spcPts val="0"/>
              </a:spcBef>
              <a:buSzPct val="100000"/>
              <a:defRPr sz="6000"/>
            </a:lvl3pPr>
            <a:lvl4pPr lvl="3">
              <a:spcBef>
                <a:spcPts val="0"/>
              </a:spcBef>
              <a:buSzPct val="100000"/>
              <a:defRPr sz="6000"/>
            </a:lvl4pPr>
            <a:lvl5pPr lvl="4">
              <a:spcBef>
                <a:spcPts val="0"/>
              </a:spcBef>
              <a:buSzPct val="100000"/>
              <a:defRPr sz="6000"/>
            </a:lvl5pPr>
            <a:lvl6pPr lvl="5">
              <a:spcBef>
                <a:spcPts val="0"/>
              </a:spcBef>
              <a:buSzPct val="100000"/>
              <a:defRPr sz="6000"/>
            </a:lvl6pPr>
            <a:lvl7pPr lvl="6">
              <a:spcBef>
                <a:spcPts val="0"/>
              </a:spcBef>
              <a:buSzPct val="100000"/>
              <a:defRPr sz="6000"/>
            </a:lvl7pPr>
            <a:lvl8pPr lvl="7">
              <a:spcBef>
                <a:spcPts val="0"/>
              </a:spcBef>
              <a:buSzPct val="100000"/>
              <a:defRPr sz="6000"/>
            </a:lvl8pPr>
            <a:lvl9pPr lvl="8">
              <a:spcBef>
                <a:spcPts val="0"/>
              </a:spcBef>
              <a:buSzPct val="100000"/>
              <a:defRPr sz="60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" name="Shape 47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265500" y="2779466"/>
            <a:ext cx="4045200" cy="12350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Roboto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mgs351a11group3.weebly.com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ctrTitle"/>
          </p:nvPr>
        </p:nvSpPr>
        <p:spPr>
          <a:xfrm>
            <a:off x="460950" y="2617400"/>
            <a:ext cx="8222100" cy="2280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9600" b="1" u="sng"/>
              <a:t>A</a:t>
            </a:r>
            <a:r>
              <a:rPr lang="en"/>
              <a:t>CADEMIC</a:t>
            </a:r>
          </a:p>
          <a:p>
            <a:pPr lvl="0">
              <a:spcBef>
                <a:spcPts val="0"/>
              </a:spcBef>
              <a:buNone/>
            </a:pPr>
            <a:r>
              <a:rPr lang="en" sz="9600" b="1" u="sng"/>
              <a:t>R</a:t>
            </a:r>
            <a:r>
              <a:rPr lang="en"/>
              <a:t>ESOURCE</a:t>
            </a:r>
          </a:p>
          <a:p>
            <a:pPr lvl="0">
              <a:spcBef>
                <a:spcPts val="0"/>
              </a:spcBef>
              <a:buNone/>
            </a:pPr>
            <a:r>
              <a:rPr lang="en" sz="9600" b="1" u="sng"/>
              <a:t>C</a:t>
            </a:r>
            <a:r>
              <a:rPr lang="en"/>
              <a:t>ENTER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subTitle" idx="1"/>
          </p:nvPr>
        </p:nvSpPr>
        <p:spPr>
          <a:xfrm>
            <a:off x="460950" y="4710605"/>
            <a:ext cx="8222100" cy="432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400"/>
              <a:t>Nilab Hussain, Kevin Tran, Kevin McGrath, Sang Chul Lee, and Mitchel Castellon</a:t>
            </a:r>
          </a:p>
        </p:txBody>
      </p:sp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1774" y="1214262"/>
            <a:ext cx="3586775" cy="271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4800"/>
              <a:t>Academic Resource Center	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78275" y="1852525"/>
            <a:ext cx="3377100" cy="138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2400">
                <a:solidFill>
                  <a:schemeClr val="dk1"/>
                </a:solidFill>
              </a:rPr>
              <a:t>A broad range of tutoring and coaching services</a:t>
            </a: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2400">
                <a:solidFill>
                  <a:schemeClr val="dk1"/>
                </a:solidFill>
              </a:rPr>
              <a:t>Cora P. Maloney College</a:t>
            </a: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2400">
                <a:solidFill>
                  <a:schemeClr val="dk1"/>
                </a:solidFill>
              </a:rPr>
              <a:t>Funding</a:t>
            </a:r>
          </a:p>
        </p:txBody>
      </p:sp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2650" y="1852525"/>
            <a:ext cx="5238750" cy="238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7200"/>
              <a:t>Problem	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3785025" y="2032600"/>
            <a:ext cx="5139900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666666"/>
              </a:buClr>
            </a:pPr>
            <a:r>
              <a:rPr lang="en">
                <a:solidFill>
                  <a:srgbClr val="666666"/>
                </a:solidFill>
              </a:rPr>
              <a:t>Information was previously stored completely on paper, which made the system very prone to data inconsistencies</a:t>
            </a:r>
          </a:p>
          <a:p>
            <a:pPr marL="457200" lvl="0" indent="-228600" rtl="0">
              <a:spcBef>
                <a:spcPts val="0"/>
              </a:spcBef>
              <a:buClr>
                <a:srgbClr val="666666"/>
              </a:buClr>
            </a:pPr>
            <a:r>
              <a:rPr lang="en">
                <a:solidFill>
                  <a:srgbClr val="666666"/>
                </a:solidFill>
              </a:rPr>
              <a:t>Searching for information was very time consuming as you had to look through data records manually</a:t>
            </a:r>
          </a:p>
          <a:p>
            <a:pPr marL="457200" lvl="0" indent="-228600" rtl="0">
              <a:spcBef>
                <a:spcPts val="0"/>
              </a:spcBef>
              <a:buClr>
                <a:srgbClr val="666666"/>
              </a:buClr>
            </a:pPr>
            <a:r>
              <a:rPr lang="en">
                <a:solidFill>
                  <a:srgbClr val="666666"/>
                </a:solidFill>
              </a:rPr>
              <a:t>The ARC gets its support from third parties.. loss of evidence=  loss of check.</a:t>
            </a: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rgbClr val="434343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904" y="1866825"/>
            <a:ext cx="3034420" cy="3041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Solution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0" y="1692025"/>
            <a:ext cx="2435100" cy="3451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 Access Database!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4975" y="1692026"/>
            <a:ext cx="6709026" cy="3451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60950" y="0"/>
            <a:ext cx="8222100" cy="1168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400">
                <a:latin typeface="Impact"/>
                <a:ea typeface="Impact"/>
                <a:cs typeface="Impact"/>
                <a:sym typeface="Impact"/>
              </a:rPr>
              <a:t>Final Project Website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2900" u="sng">
                <a:solidFill>
                  <a:schemeClr val="accent5"/>
                </a:solidFill>
                <a:latin typeface="Impact"/>
                <a:ea typeface="Impact"/>
                <a:cs typeface="Impact"/>
                <a:sym typeface="Impact"/>
                <a:hlinkClick r:id="rId3"/>
              </a:rPr>
              <a:t>http://mgs351a11group3.weebly.com/</a:t>
            </a:r>
          </a:p>
        </p:txBody>
      </p:sp>
      <p:pic>
        <p:nvPicPr>
          <p:cNvPr id="96" name="Shape 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168800"/>
            <a:ext cx="9312824" cy="472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</Words>
  <Application>Microsoft Office PowerPoint</Application>
  <PresentationFormat>On-screen Show (16:9)</PresentationFormat>
  <Paragraphs>18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Impact</vt:lpstr>
      <vt:lpstr>Times New Roman</vt:lpstr>
      <vt:lpstr>Roboto</vt:lpstr>
      <vt:lpstr>Arial</vt:lpstr>
      <vt:lpstr>material</vt:lpstr>
      <vt:lpstr>ACADEMIC RESOURCE CENTER</vt:lpstr>
      <vt:lpstr>Academic Resource Center </vt:lpstr>
      <vt:lpstr>Problem </vt:lpstr>
      <vt:lpstr>Solution</vt:lpstr>
      <vt:lpstr>Final Project Website http://mgs351a11group3.weebly.com/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ACADEMIC RESOURCE CENTER</dc:title>
  <dc:creator>Mcgrath, Kevin</dc:creator>
  <cp:lastModifiedBy>Mcgrath, Kevin</cp:lastModifiedBy>
  <cp:revision>1</cp:revision>
  <dcterms:modified xsi:type="dcterms:W3CDTF">2016-04-29T21:12:51Z</dcterms:modified>
</cp:coreProperties>
</file>